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1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432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973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3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996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20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74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907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068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902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930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84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54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524000" y="2451760"/>
            <a:ext cx="9144000" cy="23876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5400" cap="all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Текст ЗАСТАВКИ</a:t>
            </a:r>
            <a:endParaRPr lang="ru-RU" sz="5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093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CD8C519613280949AA22B76DC3D9D7B2" ma:contentTypeVersion="17" ma:contentTypeDescription="Создание документа." ma:contentTypeScope="" ma:versionID="c1aee2efb7f4004aed17619c1a5733c5">
  <xsd:schema xmlns:xsd="http://www.w3.org/2001/XMLSchema" xmlns:xs="http://www.w3.org/2001/XMLSchema" xmlns:p="http://schemas.microsoft.com/office/2006/metadata/properties" xmlns:ns1="http://schemas.microsoft.com/sharepoint/v3" xmlns:ns2="9a63fdcb-41de-41b7-a29c-51f72461a67b" xmlns:ns3="02abcde4-0d41-4d92-9ad7-003839eabdeb" targetNamespace="http://schemas.microsoft.com/office/2006/metadata/properties" ma:root="true" ma:fieldsID="3d5820956cb7eaded5206240577e0de0" ns1:_="" ns2:_="" ns3:_="">
    <xsd:import namespace="http://schemas.microsoft.com/sharepoint/v3"/>
    <xsd:import namespace="9a63fdcb-41de-41b7-a29c-51f72461a67b"/>
    <xsd:import namespace="02abcde4-0d41-4d92-9ad7-003839eabd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Свойства единой политики соответствия требованиям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Действие с пользовательским интерфейсом в рамках единой политики соответствия требованиям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63fdcb-41de-41b7-a29c-51f72461a6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Теги изображений" ma:readOnly="false" ma:fieldId="{5cf76f15-5ced-4ddc-b409-7134ff3c332f}" ma:taxonomyMulti="true" ma:sspId="3dac30f7-4b6a-4d0c-a073-8dcd7cc3cb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bcde4-0d41-4d92-9ad7-003839eabde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e50e6830-2c83-4f36-8696-426a14030bf5}" ma:internalName="TaxCatchAll" ma:showField="CatchAllData" ma:web="02abcde4-0d41-4d92-9ad7-003839eabde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02abcde4-0d41-4d92-9ad7-003839eabdeb" xsi:nil="true"/>
    <lcf76f155ced4ddcb4097134ff3c332f xmlns="9a63fdcb-41de-41b7-a29c-51f72461a67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13DB1B6-1B3A-4542-BCA5-B371595BF2F2}"/>
</file>

<file path=customXml/itemProps2.xml><?xml version="1.0" encoding="utf-8"?>
<ds:datastoreItem xmlns:ds="http://schemas.openxmlformats.org/officeDocument/2006/customXml" ds:itemID="{AE9C8843-954E-42EC-B35D-E6923C3A8E9D}"/>
</file>

<file path=customXml/itemProps3.xml><?xml version="1.0" encoding="utf-8"?>
<ds:datastoreItem xmlns:ds="http://schemas.openxmlformats.org/officeDocument/2006/customXml" ds:itemID="{8EA90C17-8AB4-4D6D-A71B-D3929C8E3880}"/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Тема Office</vt:lpstr>
      <vt:lpstr>Текст ЗАСТАВКИ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 ЗАСТАВКИ</dc:title>
  <dc:creator>Лапшина Надежда Сергеевна</dc:creator>
  <cp:lastModifiedBy>Данилина Арина Сергеевна</cp:lastModifiedBy>
  <cp:revision>3</cp:revision>
  <dcterms:created xsi:type="dcterms:W3CDTF">2020-02-14T14:15:07Z</dcterms:created>
  <dcterms:modified xsi:type="dcterms:W3CDTF">2024-04-27T12:59:18Z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0x010100CD8C519613280949AA22B76DC3D9D7B2</vt:lpwstr>
  </property>
</Properties>
</file>